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076" y="-792"/>
      </p:cViewPr>
      <p:guideLst>
        <p:guide orient="horz" pos="2160"/>
        <p:guide orient="horz" pos="1016"/>
        <p:guide orient="horz" pos="3304"/>
        <p:guide pos="2880"/>
        <p:guide pos="816"/>
        <p:guide pos="49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9/24/2007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9/24/2007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-25400" y="-38100"/>
            <a:ext cx="9194800" cy="6908800"/>
          </a:xfrm>
          <a:custGeom>
            <a:avLst/>
            <a:gdLst>
              <a:gd name="connsiteX0" fmla="*/ 0 w 9194800"/>
              <a:gd name="connsiteY0" fmla="*/ 38100 h 6908800"/>
              <a:gd name="connsiteX1" fmla="*/ 0 w 9194800"/>
              <a:gd name="connsiteY1" fmla="*/ 6896100 h 6908800"/>
              <a:gd name="connsiteX2" fmla="*/ 4610100 w 9194800"/>
              <a:gd name="connsiteY2" fmla="*/ 6908800 h 6908800"/>
              <a:gd name="connsiteX3" fmla="*/ 9194800 w 9194800"/>
              <a:gd name="connsiteY3" fmla="*/ 6908800 h 6908800"/>
              <a:gd name="connsiteX4" fmla="*/ 9194800 w 9194800"/>
              <a:gd name="connsiteY4" fmla="*/ 0 h 6908800"/>
              <a:gd name="connsiteX5" fmla="*/ 4559300 w 9194800"/>
              <a:gd name="connsiteY5" fmla="*/ 12700 h 6908800"/>
              <a:gd name="connsiteX6" fmla="*/ 0 w 9194800"/>
              <a:gd name="connsiteY6" fmla="*/ 38100 h 6908800"/>
              <a:gd name="connsiteX0" fmla="*/ 0 w 9194800"/>
              <a:gd name="connsiteY0" fmla="*/ 38100 h 6908800"/>
              <a:gd name="connsiteX1" fmla="*/ 0 w 9194800"/>
              <a:gd name="connsiteY1" fmla="*/ 6896100 h 6908800"/>
              <a:gd name="connsiteX2" fmla="*/ 4610100 w 9194800"/>
              <a:gd name="connsiteY2" fmla="*/ 6908800 h 6908800"/>
              <a:gd name="connsiteX3" fmla="*/ 9194800 w 9194800"/>
              <a:gd name="connsiteY3" fmla="*/ 6908800 h 6908800"/>
              <a:gd name="connsiteX4" fmla="*/ 9194800 w 9194800"/>
              <a:gd name="connsiteY4" fmla="*/ 0 h 6908800"/>
              <a:gd name="connsiteX5" fmla="*/ 4559300 w 9194800"/>
              <a:gd name="connsiteY5" fmla="*/ 1625600 h 6908800"/>
              <a:gd name="connsiteX6" fmla="*/ 0 w 9194800"/>
              <a:gd name="connsiteY6" fmla="*/ 38100 h 6908800"/>
              <a:gd name="connsiteX0" fmla="*/ 0 w 9194800"/>
              <a:gd name="connsiteY0" fmla="*/ 38100 h 6908800"/>
              <a:gd name="connsiteX1" fmla="*/ 0 w 9194800"/>
              <a:gd name="connsiteY1" fmla="*/ 6896100 h 6908800"/>
              <a:gd name="connsiteX2" fmla="*/ 4610100 w 9194800"/>
              <a:gd name="connsiteY2" fmla="*/ 6908800 h 6908800"/>
              <a:gd name="connsiteX3" fmla="*/ 9194800 w 9194800"/>
              <a:gd name="connsiteY3" fmla="*/ 6908800 h 6908800"/>
              <a:gd name="connsiteX4" fmla="*/ 9194800 w 9194800"/>
              <a:gd name="connsiteY4" fmla="*/ 0 h 6908800"/>
              <a:gd name="connsiteX5" fmla="*/ 4559300 w 9194800"/>
              <a:gd name="connsiteY5" fmla="*/ 1625600 h 6908800"/>
              <a:gd name="connsiteX6" fmla="*/ 0 w 9194800"/>
              <a:gd name="connsiteY6" fmla="*/ 38100 h 6908800"/>
              <a:gd name="connsiteX0" fmla="*/ 0 w 9194800"/>
              <a:gd name="connsiteY0" fmla="*/ 38100 h 6908800"/>
              <a:gd name="connsiteX1" fmla="*/ 0 w 9194800"/>
              <a:gd name="connsiteY1" fmla="*/ 6896100 h 6908800"/>
              <a:gd name="connsiteX2" fmla="*/ 4610100 w 9194800"/>
              <a:gd name="connsiteY2" fmla="*/ 6908800 h 6908800"/>
              <a:gd name="connsiteX3" fmla="*/ 9194800 w 9194800"/>
              <a:gd name="connsiteY3" fmla="*/ 6908800 h 6908800"/>
              <a:gd name="connsiteX4" fmla="*/ 9194800 w 9194800"/>
              <a:gd name="connsiteY4" fmla="*/ 0 h 6908800"/>
              <a:gd name="connsiteX5" fmla="*/ 4559300 w 9194800"/>
              <a:gd name="connsiteY5" fmla="*/ 1625600 h 6908800"/>
              <a:gd name="connsiteX6" fmla="*/ 0 w 9194800"/>
              <a:gd name="connsiteY6" fmla="*/ 38100 h 6908800"/>
              <a:gd name="connsiteX0" fmla="*/ 0 w 9194800"/>
              <a:gd name="connsiteY0" fmla="*/ 38100 h 6908800"/>
              <a:gd name="connsiteX1" fmla="*/ 0 w 9194800"/>
              <a:gd name="connsiteY1" fmla="*/ 6896100 h 6908800"/>
              <a:gd name="connsiteX2" fmla="*/ 4610100 w 9194800"/>
              <a:gd name="connsiteY2" fmla="*/ 5270500 h 6908800"/>
              <a:gd name="connsiteX3" fmla="*/ 9194800 w 9194800"/>
              <a:gd name="connsiteY3" fmla="*/ 6908800 h 6908800"/>
              <a:gd name="connsiteX4" fmla="*/ 9194800 w 9194800"/>
              <a:gd name="connsiteY4" fmla="*/ 0 h 6908800"/>
              <a:gd name="connsiteX5" fmla="*/ 4559300 w 9194800"/>
              <a:gd name="connsiteY5" fmla="*/ 1625600 h 6908800"/>
              <a:gd name="connsiteX6" fmla="*/ 0 w 9194800"/>
              <a:gd name="connsiteY6" fmla="*/ 38100 h 6908800"/>
              <a:gd name="connsiteX0" fmla="*/ 0 w 9194800"/>
              <a:gd name="connsiteY0" fmla="*/ 38100 h 6908800"/>
              <a:gd name="connsiteX1" fmla="*/ 0 w 9194800"/>
              <a:gd name="connsiteY1" fmla="*/ 6896100 h 6908800"/>
              <a:gd name="connsiteX2" fmla="*/ 4610100 w 9194800"/>
              <a:gd name="connsiteY2" fmla="*/ 5270500 h 6908800"/>
              <a:gd name="connsiteX3" fmla="*/ 9194800 w 9194800"/>
              <a:gd name="connsiteY3" fmla="*/ 6908800 h 6908800"/>
              <a:gd name="connsiteX4" fmla="*/ 9194800 w 9194800"/>
              <a:gd name="connsiteY4" fmla="*/ 0 h 6908800"/>
              <a:gd name="connsiteX5" fmla="*/ 4559300 w 9194800"/>
              <a:gd name="connsiteY5" fmla="*/ 1625600 h 6908800"/>
              <a:gd name="connsiteX6" fmla="*/ 0 w 9194800"/>
              <a:gd name="connsiteY6" fmla="*/ 38100 h 6908800"/>
              <a:gd name="connsiteX0" fmla="*/ 0 w 9194800"/>
              <a:gd name="connsiteY0" fmla="*/ 38100 h 6908800"/>
              <a:gd name="connsiteX1" fmla="*/ 0 w 9194800"/>
              <a:gd name="connsiteY1" fmla="*/ 6896100 h 6908800"/>
              <a:gd name="connsiteX2" fmla="*/ 4610100 w 9194800"/>
              <a:gd name="connsiteY2" fmla="*/ 5270500 h 6908800"/>
              <a:gd name="connsiteX3" fmla="*/ 9194800 w 9194800"/>
              <a:gd name="connsiteY3" fmla="*/ 6908800 h 6908800"/>
              <a:gd name="connsiteX4" fmla="*/ 9194800 w 9194800"/>
              <a:gd name="connsiteY4" fmla="*/ 0 h 6908800"/>
              <a:gd name="connsiteX5" fmla="*/ 4559300 w 9194800"/>
              <a:gd name="connsiteY5" fmla="*/ 1625600 h 6908800"/>
              <a:gd name="connsiteX6" fmla="*/ 0 w 9194800"/>
              <a:gd name="connsiteY6" fmla="*/ 38100 h 690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4800" h="6908800">
                <a:moveTo>
                  <a:pt x="0" y="38100"/>
                </a:moveTo>
                <a:lnTo>
                  <a:pt x="0" y="6896100"/>
                </a:lnTo>
                <a:cubicBezTo>
                  <a:pt x="1536700" y="6354233"/>
                  <a:pt x="3107267" y="5270500"/>
                  <a:pt x="4610100" y="5270500"/>
                </a:cubicBezTo>
                <a:cubicBezTo>
                  <a:pt x="6112933" y="5270500"/>
                  <a:pt x="7666567" y="6362700"/>
                  <a:pt x="9194800" y="6908800"/>
                </a:cubicBezTo>
                <a:lnTo>
                  <a:pt x="9194800" y="0"/>
                </a:lnTo>
                <a:cubicBezTo>
                  <a:pt x="7649633" y="541867"/>
                  <a:pt x="6091767" y="1619250"/>
                  <a:pt x="4559300" y="1625600"/>
                </a:cubicBezTo>
                <a:cubicBezTo>
                  <a:pt x="3026833" y="1631950"/>
                  <a:pt x="1519767" y="567267"/>
                  <a:pt x="0" y="38100"/>
                </a:cubicBez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63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Book</vt:lpstr>
      <vt:lpstr>Slide 1</vt:lpstr>
    </vt:vector>
  </TitlesOfParts>
  <Company>GMC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 Millar</dc:creator>
  <cp:lastModifiedBy>Glen Millar</cp:lastModifiedBy>
  <cp:revision>1</cp:revision>
  <dcterms:created xsi:type="dcterms:W3CDTF">2007-09-24T01:55:27Z</dcterms:created>
  <dcterms:modified xsi:type="dcterms:W3CDTF">2007-09-24T02:59:09Z</dcterms:modified>
</cp:coreProperties>
</file>